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80" r:id="rId4"/>
    <p:sldId id="281" r:id="rId5"/>
    <p:sldId id="283" r:id="rId6"/>
    <p:sldId id="279" r:id="rId7"/>
    <p:sldId id="259" r:id="rId8"/>
    <p:sldId id="260" r:id="rId9"/>
    <p:sldId id="261" r:id="rId10"/>
    <p:sldId id="262" r:id="rId11"/>
    <p:sldId id="277" r:id="rId12"/>
    <p:sldId id="2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429" autoAdjust="0"/>
  </p:normalViewPr>
  <p:slideViewPr>
    <p:cSldViewPr>
      <p:cViewPr varScale="1">
        <p:scale>
          <a:sx n="144" d="100"/>
          <a:sy n="144" d="100"/>
        </p:scale>
        <p:origin x="22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F64103-DE02-41C8-8617-2A0E7B27C58D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0BDA0B-DDB0-4725-8202-59973C7EA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22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0BDA0B-DDB0-4725-8202-59973C7EAA7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00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BA60D-27D3-471D-B88E-9EC09368A5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09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BA60D-27D3-471D-B88E-9EC09368A5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1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BA60D-27D3-471D-B88E-9EC09368A5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BA60D-27D3-471D-B88E-9EC09368A5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0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BA60D-27D3-471D-B88E-9EC09368A5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7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BA60D-27D3-471D-B88E-9EC09368A5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A7BE-B891-4BD4-A3F8-18BB349A964A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D187-0D8F-4286-AE16-EB1F5E4C1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28CDB-5FC1-48AD-A82A-8D5BB0E78A4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50035-EFDD-4D26-932E-59F8B4E1F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5310-2412-4E17-B4B0-7D168787E5F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D278-983C-454F-93DD-A1910F79E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AFCCC-5A97-4349-BC8F-3763A9100278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4ED0-AF36-4227-A2D3-EE6E085A1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9F0B-6769-4516-BB80-8463B95D44BB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44AAE-DD41-4016-817F-9885E40FE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60815-45B2-4504-AED3-323DB31C081E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3B3F-25AA-462A-A48E-A9C4DA2BD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9561B-5096-49C5-A507-223BC70BA14F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F9D9-F130-42D4-9EF3-34FA6A839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C3A5-7A5C-4D29-A967-BC85C3C83369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3D40-210F-4D2C-92A7-4520FD76C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488BC-198A-433E-AAA7-62BC421285E6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5916E-1AFC-4664-B7F9-CE23E2F84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293F2-13C4-40DB-B16A-6BD1298A057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76C8-A09E-42A9-8ABC-2A88704C9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D9CF0-B8E6-406A-B451-197B597003A7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E6BB-C6AA-498B-8F3E-2942A0DFA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C23D24-82D8-40A6-A759-A3F0DB471D1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9966C-1023-46A8-879E-733CAD07A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52400" y="805544"/>
            <a:ext cx="5562600" cy="3657599"/>
          </a:xfrm>
        </p:spPr>
        <p:txBody>
          <a:bodyPr/>
          <a:lstStyle/>
          <a:p>
            <a:pPr eaLnBrk="1" hangingPunct="1"/>
            <a:r>
              <a:rPr lang="ro-RO" sz="2800" b="1" dirty="0">
                <a:latin typeface="Calibri" panose="020F0502020204030204" pitchFamily="34" charset="0"/>
                <a:cs typeface="Calibri" panose="020F0502020204030204" pitchFamily="34" charset="0"/>
              </a:rPr>
              <a:t>Titlu lucrare</a:t>
            </a:r>
            <a:br>
              <a:rPr lang="ro-RO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022574"/>
            <a:ext cx="3810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Coordonator: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o-RO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5791200" y="50292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Absolvent: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https://www.graiulsalajului.ro/wp-content/uploads/imagine-articol_2563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815" y="2634343"/>
            <a:ext cx="23622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96AB3A22-0949-9251-3FE4-FD33C955BD2F}"/>
              </a:ext>
            </a:extLst>
          </p:cNvPr>
          <p:cNvSpPr txBox="1">
            <a:spLocks/>
          </p:cNvSpPr>
          <p:nvPr/>
        </p:nvSpPr>
        <p:spPr bwMode="auto">
          <a:xfrm>
            <a:off x="5993876" y="3429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o-RO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Poză reprezentativă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(opțional)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txBody>
          <a:bodyPr/>
          <a:lstStyle/>
          <a:p>
            <a:pPr eaLnBrk="1" hangingPunct="1">
              <a:buNone/>
            </a:pPr>
            <a:r>
              <a:rPr lang="ro-RO" sz="4000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Mulțumesc pentru atenție !</a:t>
            </a:r>
          </a:p>
          <a:p>
            <a:pPr eaLnBrk="1" hangingPunct="1"/>
            <a:endParaRPr lang="ro-RO" dirty="0"/>
          </a:p>
          <a:p>
            <a:pPr eaLnBrk="1" hangingPunct="1"/>
            <a:endParaRPr lang="ro-RO" dirty="0"/>
          </a:p>
          <a:p>
            <a:pPr marL="0" indent="0" eaLnBrk="1" hangingPunct="1">
              <a:buNone/>
            </a:pPr>
            <a:endParaRPr lang="ro-RO" dirty="0"/>
          </a:p>
          <a:p>
            <a:pPr eaLnBrk="1" hangingPunct="1"/>
            <a:endParaRPr lang="ro-R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620000" cy="5105400"/>
          </a:xfrm>
        </p:spPr>
        <p:txBody>
          <a:bodyPr/>
          <a:lstStyle/>
          <a:p>
            <a:pPr eaLnBrk="1" hangingPunct="1">
              <a:buNone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o-RO" sz="2800" b="1" dirty="0">
                <a:latin typeface="Calibri" panose="020F0502020204030204" pitchFamily="34" charset="0"/>
                <a:cs typeface="Calibri" panose="020F0502020204030204" pitchFamily="34" charset="0"/>
              </a:rPr>
              <a:t>Cuprins:</a:t>
            </a:r>
          </a:p>
          <a:p>
            <a:pPr eaLnBrk="1" hangingPunct="1">
              <a:buNone/>
            </a:pPr>
            <a:endParaRPr lang="ro-RO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56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7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5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25</Words>
  <Application>Microsoft Office PowerPoint</Application>
  <PresentationFormat>Expunere pe ecran (4:3)</PresentationFormat>
  <Paragraphs>17</Paragraphs>
  <Slides>12</Slides>
  <Notes>7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Titlu lucrare 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Gabriel Ursu-Neamt</cp:lastModifiedBy>
  <cp:revision>247</cp:revision>
  <dcterms:created xsi:type="dcterms:W3CDTF">2013-09-03T11:15:41Z</dcterms:created>
  <dcterms:modified xsi:type="dcterms:W3CDTF">2025-04-01T11:03:17Z</dcterms:modified>
</cp:coreProperties>
</file>